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41" y="362582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70" y="381072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" y="381072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13887" y="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71698" y="4211031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779810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7E52615-3D5F-1182-A2D5-680C4810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" y="4506031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05FFA79-1334-587D-159D-4F6F9D4F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781" y="4521782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34" y="2420161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14033" y="208208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B3289AB-C688-AE45-59EB-BECE402F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10" y="2420161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89981A-3093-B1B8-DB36-4D52D3A240A9}"/>
              </a:ext>
            </a:extLst>
          </p:cNvPr>
          <p:cNvSpPr txBox="1"/>
          <p:nvPr/>
        </p:nvSpPr>
        <p:spPr>
          <a:xfrm>
            <a:off x="2006139" y="20508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47727" y="2030123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" y="2420160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C446D4-E75D-783C-58A9-CC8EEDC4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17" y="4580363"/>
            <a:ext cx="2786973" cy="221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717825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66783" y="4211031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c1</a:t>
            </a:r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66DA1B4-B4AE-0954-BDE4-66FFF5DB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47527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3822279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6865083" y="78195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06AB9E-CF12-FF6E-0E05-BA530004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2419609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E3DA7-FD72-C8BE-38E5-5729E929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6" y="4391691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9B040DC-93FE-2A33-1128-43D4E280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98" y="2583971"/>
            <a:ext cx="2320367" cy="16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0BECC0-3036-EAE6-F7FB-C6519175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10" y="456356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ABCDB9-0B17-C5D9-801C-F1F3328D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9" y="2419609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3D5BDDD-2C0B-26CF-68B4-D13842A0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8" y="4357826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8B23064-4FD3-2F78-01C8-255F613F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45" y="3429000"/>
            <a:ext cx="3038029" cy="24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3E2B4-85E0-2EFD-56AB-E9EE7308B5E3}"/>
              </a:ext>
            </a:extLst>
          </p:cNvPr>
          <p:cNvSpPr txBox="1"/>
          <p:nvPr/>
        </p:nvSpPr>
        <p:spPr>
          <a:xfrm>
            <a:off x="6021238" y="3059668"/>
            <a:ext cx="22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b25v4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5599</TotalTime>
  <Words>825</Words>
  <Application>Microsoft Office PowerPoint</Application>
  <PresentationFormat>Widescreen</PresentationFormat>
  <Paragraphs>201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92</cp:revision>
  <dcterms:created xsi:type="dcterms:W3CDTF">2022-05-19T15:06:45Z</dcterms:created>
  <dcterms:modified xsi:type="dcterms:W3CDTF">2022-11-07T19:04:13Z</dcterms:modified>
</cp:coreProperties>
</file>